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93" r:id="rId1"/>
    <p:sldMasterId id="2147483705" r:id="rId2"/>
  </p:sldMasterIdLst>
  <p:sldIdLst>
    <p:sldId id="256" r:id="rId3"/>
    <p:sldId id="258" r:id="rId4"/>
    <p:sldId id="257" r:id="rId5"/>
    <p:sldId id="259" r:id="rId6"/>
    <p:sldId id="260" r:id="rId7"/>
    <p:sldId id="270" r:id="rId8"/>
    <p:sldId id="271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6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62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9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3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5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699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644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164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77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747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094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12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93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128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503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718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66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9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5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4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852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2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98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98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5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9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Tw Cen MT Condensed" panose="020B0606020104020203" pitchFamily="34" charset="0"/>
              </a:rPr>
              <a:t>NOMBRE DEL PROYECTO</a:t>
            </a:r>
            <a:endParaRPr lang="de-DE" dirty="0">
              <a:latin typeface="Tw Cen MT Condensed" panose="020B06060201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>
                <a:latin typeface="Tw Cen MT Condensed" panose="020B0606020104020203" pitchFamily="34" charset="0"/>
              </a:rPr>
              <a:t>Project Manager, </a:t>
            </a:r>
            <a:r>
              <a:rPr lang="de-DE" dirty="0" err="1" smtClean="0">
                <a:latin typeface="Tw Cen MT Condensed" panose="020B0606020104020203" pitchFamily="34" charset="0"/>
              </a:rPr>
              <a:t>departamento</a:t>
            </a:r>
            <a:endParaRPr lang="de-DE" dirty="0">
              <a:latin typeface="Tw Cen MT Condensed" panose="020B06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46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STAKEHOLDERS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Diagrama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los </a:t>
            </a:r>
            <a:r>
              <a:rPr lang="de-DE" dirty="0" err="1" smtClean="0"/>
              <a:t>principales</a:t>
            </a:r>
            <a:r>
              <a:rPr lang="de-DE" dirty="0" smtClean="0"/>
              <a:t> </a:t>
            </a:r>
            <a:r>
              <a:rPr lang="de-DE" dirty="0" err="1" smtClean="0"/>
              <a:t>stakeholders</a:t>
            </a:r>
            <a:r>
              <a:rPr lang="de-DE" dirty="0" smtClean="0"/>
              <a:t> y </a:t>
            </a:r>
            <a:r>
              <a:rPr lang="de-DE" dirty="0" err="1" smtClean="0"/>
              <a:t>sus</a:t>
            </a:r>
            <a:r>
              <a:rPr lang="de-DE" dirty="0" smtClean="0"/>
              <a:t> </a:t>
            </a:r>
            <a:r>
              <a:rPr lang="de-DE" dirty="0" err="1" smtClean="0"/>
              <a:t>relaciones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88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ORGANIGRAMA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Diagrama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la </a:t>
            </a:r>
            <a:r>
              <a:rPr lang="de-DE" dirty="0" err="1" smtClean="0"/>
              <a:t>organización</a:t>
            </a:r>
            <a:r>
              <a:rPr lang="de-DE" dirty="0" smtClean="0"/>
              <a:t> del </a:t>
            </a:r>
            <a:r>
              <a:rPr lang="de-DE" dirty="0" err="1" smtClean="0"/>
              <a:t>proyecto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9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COMUNICACIONES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Matriz</a:t>
            </a:r>
            <a:r>
              <a:rPr lang="de-DE" dirty="0" smtClean="0"/>
              <a:t> de </a:t>
            </a:r>
            <a:r>
              <a:rPr lang="de-DE" dirty="0" err="1" smtClean="0"/>
              <a:t>comunicaciones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Link </a:t>
            </a:r>
            <a:r>
              <a:rPr lang="de-DE" dirty="0" err="1" smtClean="0"/>
              <a:t>hacia</a:t>
            </a:r>
            <a:r>
              <a:rPr lang="de-DE" dirty="0" smtClean="0"/>
              <a:t> </a:t>
            </a:r>
            <a:r>
              <a:rPr lang="de-DE" dirty="0" err="1" smtClean="0"/>
              <a:t>el</a:t>
            </a:r>
            <a:r>
              <a:rPr lang="de-DE" dirty="0" smtClean="0"/>
              <a:t> </a:t>
            </a:r>
            <a:r>
              <a:rPr lang="de-DE" dirty="0" err="1" smtClean="0"/>
              <a:t>documento</a:t>
            </a:r>
            <a:r>
              <a:rPr lang="de-DE" dirty="0" smtClean="0"/>
              <a:t> </a:t>
            </a:r>
            <a:r>
              <a:rPr lang="de-DE" dirty="0" err="1" smtClean="0"/>
              <a:t>actualizado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832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HERRAMIENTAS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Lista</a:t>
            </a:r>
            <a:r>
              <a:rPr lang="de-DE" dirty="0" smtClean="0"/>
              <a:t> de </a:t>
            </a:r>
            <a:r>
              <a:rPr lang="de-DE" dirty="0" err="1" smtClean="0"/>
              <a:t>herramientas</a:t>
            </a:r>
            <a:r>
              <a:rPr lang="de-DE" dirty="0" smtClean="0"/>
              <a:t> </a:t>
            </a:r>
            <a:r>
              <a:rPr lang="de-DE" dirty="0" err="1" smtClean="0"/>
              <a:t>que</a:t>
            </a:r>
            <a:r>
              <a:rPr lang="de-DE" dirty="0" smtClean="0"/>
              <a:t> </a:t>
            </a:r>
            <a:r>
              <a:rPr lang="de-DE" dirty="0" err="1" smtClean="0"/>
              <a:t>deben</a:t>
            </a:r>
            <a:r>
              <a:rPr lang="de-DE" dirty="0" smtClean="0"/>
              <a:t> </a:t>
            </a:r>
            <a:r>
              <a:rPr lang="de-DE" dirty="0" err="1" smtClean="0"/>
              <a:t>ser</a:t>
            </a:r>
            <a:r>
              <a:rPr lang="de-DE" dirty="0" smtClean="0"/>
              <a:t> </a:t>
            </a:r>
            <a:r>
              <a:rPr lang="de-DE" dirty="0" err="1" smtClean="0"/>
              <a:t>utilizadas</a:t>
            </a:r>
            <a:r>
              <a:rPr lang="de-DE" dirty="0" smtClean="0"/>
              <a:t> en </a:t>
            </a:r>
            <a:r>
              <a:rPr lang="de-DE" dirty="0" err="1" smtClean="0"/>
              <a:t>el</a:t>
            </a:r>
            <a:r>
              <a:rPr lang="de-DE" dirty="0" smtClean="0"/>
              <a:t> </a:t>
            </a:r>
            <a:r>
              <a:rPr lang="de-DE" dirty="0" err="1" smtClean="0"/>
              <a:t>proyecto</a:t>
            </a:r>
            <a:r>
              <a:rPr lang="de-DE" dirty="0" smtClean="0"/>
              <a:t>, y </a:t>
            </a:r>
            <a:r>
              <a:rPr lang="de-DE" dirty="0" err="1" smtClean="0"/>
              <a:t>su</a:t>
            </a:r>
            <a:r>
              <a:rPr lang="de-DE" dirty="0" smtClean="0"/>
              <a:t> </a:t>
            </a:r>
            <a:r>
              <a:rPr lang="de-DE" dirty="0" err="1" smtClean="0"/>
              <a:t>función</a:t>
            </a:r>
            <a:r>
              <a:rPr lang="de-DE" dirty="0" smtClean="0"/>
              <a:t>: </a:t>
            </a:r>
            <a:r>
              <a:rPr lang="de-DE" dirty="0" err="1" smtClean="0"/>
              <a:t>sistema</a:t>
            </a:r>
            <a:r>
              <a:rPr lang="de-DE" dirty="0" smtClean="0"/>
              <a:t> de </a:t>
            </a:r>
            <a:r>
              <a:rPr lang="de-DE" dirty="0" err="1" smtClean="0"/>
              <a:t>emails</a:t>
            </a:r>
            <a:r>
              <a:rPr lang="de-DE" dirty="0" smtClean="0"/>
              <a:t>, </a:t>
            </a:r>
            <a:r>
              <a:rPr lang="de-DE" dirty="0" err="1" smtClean="0"/>
              <a:t>sistema</a:t>
            </a:r>
            <a:r>
              <a:rPr lang="de-DE" dirty="0" smtClean="0"/>
              <a:t> de </a:t>
            </a:r>
            <a:r>
              <a:rPr lang="de-DE" dirty="0" err="1" smtClean="0"/>
              <a:t>documentación</a:t>
            </a:r>
            <a:r>
              <a:rPr lang="de-DE" dirty="0" smtClean="0"/>
              <a:t>, SAP…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03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REUNIONES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Listado</a:t>
            </a:r>
            <a:r>
              <a:rPr lang="de-DE" dirty="0" smtClean="0"/>
              <a:t> de </a:t>
            </a:r>
            <a:r>
              <a:rPr lang="de-DE" dirty="0" err="1" smtClean="0"/>
              <a:t>reuniones</a:t>
            </a:r>
            <a:r>
              <a:rPr lang="de-DE" dirty="0" smtClean="0"/>
              <a:t> </a:t>
            </a:r>
            <a:r>
              <a:rPr lang="de-DE" dirty="0" err="1" smtClean="0"/>
              <a:t>recurrentes</a:t>
            </a:r>
            <a:r>
              <a:rPr lang="de-DE" dirty="0" smtClean="0"/>
              <a:t>: </a:t>
            </a:r>
            <a:r>
              <a:rPr lang="de-DE" dirty="0" err="1" smtClean="0"/>
              <a:t>weekly</a:t>
            </a:r>
            <a:r>
              <a:rPr lang="de-DE" dirty="0" smtClean="0"/>
              <a:t> </a:t>
            </a:r>
            <a:r>
              <a:rPr lang="de-DE" dirty="0" err="1" smtClean="0"/>
              <a:t>meeting</a:t>
            </a:r>
            <a:r>
              <a:rPr lang="de-DE" dirty="0" smtClean="0"/>
              <a:t>, </a:t>
            </a:r>
            <a:r>
              <a:rPr lang="de-DE" dirty="0" err="1" smtClean="0"/>
              <a:t>project</a:t>
            </a:r>
            <a:r>
              <a:rPr lang="de-DE" dirty="0" smtClean="0"/>
              <a:t> </a:t>
            </a:r>
            <a:r>
              <a:rPr lang="de-DE" dirty="0" err="1" smtClean="0"/>
              <a:t>review</a:t>
            </a:r>
            <a:r>
              <a:rPr lang="de-DE" dirty="0" smtClean="0"/>
              <a:t>…</a:t>
            </a:r>
          </a:p>
          <a:p>
            <a:pPr marL="0" indent="0">
              <a:buNone/>
            </a:pPr>
            <a:r>
              <a:rPr lang="de-DE" dirty="0" err="1" smtClean="0"/>
              <a:t>Reglamento</a:t>
            </a:r>
            <a:r>
              <a:rPr lang="de-DE" dirty="0" smtClean="0"/>
              <a:t> de </a:t>
            </a:r>
            <a:r>
              <a:rPr lang="de-DE" dirty="0" err="1" smtClean="0"/>
              <a:t>reuniones</a:t>
            </a:r>
            <a:r>
              <a:rPr lang="de-DE" dirty="0" smtClean="0"/>
              <a:t>:</a:t>
            </a:r>
          </a:p>
          <a:p>
            <a:pPr>
              <a:buFontTx/>
              <a:buChar char="-"/>
            </a:pPr>
            <a:r>
              <a:rPr lang="de-DE" dirty="0" err="1" smtClean="0"/>
              <a:t>Asistencia</a:t>
            </a:r>
            <a:r>
              <a:rPr lang="de-DE" dirty="0" smtClean="0"/>
              <a:t> </a:t>
            </a:r>
            <a:r>
              <a:rPr lang="de-DE" dirty="0" err="1" smtClean="0"/>
              <a:t>puntual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err="1" smtClean="0"/>
              <a:t>Prescindir</a:t>
            </a:r>
            <a:r>
              <a:rPr lang="de-DE" dirty="0" smtClean="0"/>
              <a:t> de PCs y </a:t>
            </a:r>
            <a:r>
              <a:rPr lang="de-DE" dirty="0" err="1" smtClean="0"/>
              <a:t>teléfonos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err="1" smtClean="0"/>
              <a:t>Preparar</a:t>
            </a:r>
            <a:r>
              <a:rPr lang="de-DE" dirty="0" smtClean="0"/>
              <a:t> </a:t>
            </a:r>
            <a:r>
              <a:rPr lang="de-DE" dirty="0" err="1" smtClean="0"/>
              <a:t>una</a:t>
            </a:r>
            <a:r>
              <a:rPr lang="de-DE" dirty="0" smtClean="0"/>
              <a:t> </a:t>
            </a:r>
            <a:r>
              <a:rPr lang="de-DE" dirty="0" err="1" smtClean="0"/>
              <a:t>agenda</a:t>
            </a:r>
            <a:r>
              <a:rPr lang="de-DE" dirty="0" smtClean="0"/>
              <a:t> y </a:t>
            </a:r>
            <a:r>
              <a:rPr lang="de-DE" dirty="0" err="1" smtClean="0"/>
              <a:t>documentar</a:t>
            </a:r>
            <a:r>
              <a:rPr lang="de-DE" dirty="0" smtClean="0"/>
              <a:t> </a:t>
            </a:r>
            <a:r>
              <a:rPr lang="de-DE" dirty="0" err="1" smtClean="0"/>
              <a:t>el</a:t>
            </a:r>
            <a:r>
              <a:rPr lang="de-DE" dirty="0" smtClean="0"/>
              <a:t> </a:t>
            </a:r>
            <a:r>
              <a:rPr lang="de-DE" dirty="0" err="1" smtClean="0"/>
              <a:t>resultado</a:t>
            </a:r>
            <a:r>
              <a:rPr lang="de-DE" dirty="0" smtClean="0"/>
              <a:t> del </a:t>
            </a:r>
            <a:r>
              <a:rPr lang="de-DE" dirty="0" err="1" smtClean="0"/>
              <a:t>meeting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826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DOCUMENTACIÓN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Sistema</a:t>
            </a:r>
            <a:r>
              <a:rPr lang="de-DE" dirty="0" smtClean="0"/>
              <a:t> a </a:t>
            </a:r>
            <a:r>
              <a:rPr lang="de-DE" dirty="0" err="1" smtClean="0"/>
              <a:t>utilizar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Documentación</a:t>
            </a:r>
            <a:r>
              <a:rPr lang="de-DE" dirty="0" smtClean="0"/>
              <a:t> de las </a:t>
            </a:r>
            <a:r>
              <a:rPr lang="de-DE" dirty="0" err="1" smtClean="0"/>
              <a:t>diferentes</a:t>
            </a:r>
            <a:r>
              <a:rPr lang="de-DE" dirty="0" smtClean="0"/>
              <a:t> </a:t>
            </a:r>
            <a:r>
              <a:rPr lang="de-DE" dirty="0" err="1" smtClean="0"/>
              <a:t>versiones</a:t>
            </a:r>
            <a:r>
              <a:rPr lang="de-DE" dirty="0" smtClean="0"/>
              <a:t> y </a:t>
            </a:r>
            <a:r>
              <a:rPr lang="de-DE" dirty="0" err="1" smtClean="0"/>
              <a:t>revisiones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Cómo</a:t>
            </a:r>
            <a:r>
              <a:rPr lang="de-DE" dirty="0" smtClean="0"/>
              <a:t> </a:t>
            </a:r>
            <a:r>
              <a:rPr lang="de-DE" dirty="0" err="1" smtClean="0"/>
              <a:t>revisar</a:t>
            </a:r>
            <a:r>
              <a:rPr lang="de-DE" dirty="0"/>
              <a:t> </a:t>
            </a:r>
            <a:r>
              <a:rPr lang="de-DE" dirty="0" smtClean="0"/>
              <a:t>y </a:t>
            </a:r>
            <a:r>
              <a:rPr lang="de-DE" dirty="0" err="1" smtClean="0"/>
              <a:t>aprobar</a:t>
            </a:r>
            <a:r>
              <a:rPr lang="de-DE" dirty="0" smtClean="0"/>
              <a:t> </a:t>
            </a:r>
            <a:r>
              <a:rPr lang="de-DE" dirty="0" err="1" smtClean="0"/>
              <a:t>documentos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Cómo</a:t>
            </a:r>
            <a:r>
              <a:rPr lang="de-DE" dirty="0" smtClean="0"/>
              <a:t> </a:t>
            </a:r>
            <a:r>
              <a:rPr lang="de-DE" dirty="0" err="1" smtClean="0"/>
              <a:t>documentar</a:t>
            </a:r>
            <a:r>
              <a:rPr lang="de-DE" dirty="0" smtClean="0"/>
              <a:t> </a:t>
            </a:r>
            <a:r>
              <a:rPr lang="de-DE" dirty="0" err="1" smtClean="0"/>
              <a:t>su</a:t>
            </a:r>
            <a:r>
              <a:rPr lang="de-DE" dirty="0" smtClean="0"/>
              <a:t> </a:t>
            </a:r>
            <a:r>
              <a:rPr lang="de-DE" dirty="0" err="1" smtClean="0"/>
              <a:t>envío</a:t>
            </a:r>
            <a:r>
              <a:rPr lang="de-DE" dirty="0" smtClean="0"/>
              <a:t> al </a:t>
            </a:r>
            <a:r>
              <a:rPr lang="de-DE" dirty="0" err="1" smtClean="0"/>
              <a:t>cliente</a:t>
            </a:r>
            <a:r>
              <a:rPr lang="de-DE" dirty="0" smtClean="0"/>
              <a:t> / </a:t>
            </a:r>
            <a:r>
              <a:rPr lang="de-DE" dirty="0" err="1" smtClean="0"/>
              <a:t>autoridades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824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RIESGOS Y OPORTUNIDADES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Información</a:t>
            </a:r>
            <a:r>
              <a:rPr lang="de-DE" dirty="0" smtClean="0"/>
              <a:t> </a:t>
            </a:r>
            <a:r>
              <a:rPr lang="de-DE" dirty="0" err="1" smtClean="0"/>
              <a:t>inicial</a:t>
            </a:r>
            <a:r>
              <a:rPr lang="de-DE" dirty="0" smtClean="0"/>
              <a:t> </a:t>
            </a:r>
            <a:r>
              <a:rPr lang="de-DE" dirty="0" err="1" smtClean="0"/>
              <a:t>sobre</a:t>
            </a:r>
            <a:r>
              <a:rPr lang="de-DE" dirty="0" smtClean="0"/>
              <a:t> los </a:t>
            </a:r>
            <a:r>
              <a:rPr lang="de-DE" dirty="0" err="1" smtClean="0"/>
              <a:t>riesgos</a:t>
            </a:r>
            <a:r>
              <a:rPr lang="de-DE" dirty="0" smtClean="0"/>
              <a:t> y </a:t>
            </a:r>
            <a:r>
              <a:rPr lang="de-DE" dirty="0" err="1" smtClean="0"/>
              <a:t>oportunidades</a:t>
            </a:r>
            <a:r>
              <a:rPr lang="de-DE" dirty="0" smtClean="0"/>
              <a:t> </a:t>
            </a:r>
            <a:r>
              <a:rPr lang="de-DE" dirty="0" err="1" smtClean="0"/>
              <a:t>identificados</a:t>
            </a:r>
            <a:r>
              <a:rPr lang="de-DE" dirty="0" smtClean="0"/>
              <a:t> </a:t>
            </a:r>
            <a:r>
              <a:rPr lang="de-DE" dirty="0" err="1" smtClean="0"/>
              <a:t>por</a:t>
            </a:r>
            <a:r>
              <a:rPr lang="de-DE" dirty="0" smtClean="0"/>
              <a:t> </a:t>
            </a:r>
            <a:r>
              <a:rPr lang="de-DE" dirty="0" err="1" smtClean="0"/>
              <a:t>el</a:t>
            </a:r>
            <a:r>
              <a:rPr lang="de-DE" dirty="0" smtClean="0"/>
              <a:t> </a:t>
            </a:r>
            <a:r>
              <a:rPr lang="de-DE" dirty="0" err="1" smtClean="0"/>
              <a:t>departamento</a:t>
            </a:r>
            <a:r>
              <a:rPr lang="de-DE" dirty="0" smtClean="0"/>
              <a:t> de </a:t>
            </a:r>
            <a:r>
              <a:rPr lang="de-DE" dirty="0" err="1" smtClean="0"/>
              <a:t>ventas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Link </a:t>
            </a:r>
            <a:r>
              <a:rPr lang="de-DE" dirty="0" err="1" smtClean="0"/>
              <a:t>hacia</a:t>
            </a:r>
            <a:r>
              <a:rPr lang="de-DE" dirty="0" smtClean="0"/>
              <a:t> la </a:t>
            </a:r>
            <a:r>
              <a:rPr lang="de-DE" dirty="0" err="1" smtClean="0"/>
              <a:t>lista</a:t>
            </a:r>
            <a:r>
              <a:rPr lang="de-DE" dirty="0" smtClean="0"/>
              <a:t> de </a:t>
            </a:r>
            <a:r>
              <a:rPr lang="de-DE" dirty="0" err="1" smtClean="0"/>
              <a:t>riesgos</a:t>
            </a:r>
            <a:r>
              <a:rPr lang="de-DE" dirty="0" smtClean="0"/>
              <a:t> y </a:t>
            </a:r>
            <a:r>
              <a:rPr lang="de-DE" dirty="0" err="1" smtClean="0"/>
              <a:t>oportunidades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000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NOMBRE DE LA </a:t>
            </a:r>
            <a:r>
              <a:rPr lang="de-DE" dirty="0" err="1" smtClean="0"/>
              <a:t>COMPAñIA</a:t>
            </a:r>
            <a:r>
              <a:rPr lang="de-DE" dirty="0" smtClean="0"/>
              <a:t> / DEPARTAMENTO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Información</a:t>
            </a:r>
            <a:r>
              <a:rPr lang="de-DE" dirty="0" smtClean="0"/>
              <a:t> </a:t>
            </a:r>
            <a:r>
              <a:rPr lang="de-DE" dirty="0" err="1" smtClean="0"/>
              <a:t>básica</a:t>
            </a:r>
            <a:r>
              <a:rPr lang="de-DE" dirty="0" smtClean="0"/>
              <a:t> </a:t>
            </a:r>
            <a:r>
              <a:rPr lang="de-DE" dirty="0" err="1" smtClean="0"/>
              <a:t>acerca</a:t>
            </a:r>
            <a:r>
              <a:rPr lang="de-DE" dirty="0" smtClean="0"/>
              <a:t> de la </a:t>
            </a:r>
            <a:r>
              <a:rPr lang="de-DE" dirty="0" err="1" smtClean="0"/>
              <a:t>compañia</a:t>
            </a:r>
            <a:r>
              <a:rPr lang="de-DE" dirty="0" smtClean="0"/>
              <a:t> / </a:t>
            </a:r>
            <a:r>
              <a:rPr lang="de-DE" dirty="0" err="1" smtClean="0"/>
              <a:t>departamento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Links a </a:t>
            </a:r>
            <a:r>
              <a:rPr lang="de-DE" dirty="0" err="1" smtClean="0"/>
              <a:t>información</a:t>
            </a:r>
            <a:r>
              <a:rPr lang="de-DE" dirty="0" smtClean="0"/>
              <a:t> y </a:t>
            </a:r>
            <a:r>
              <a:rPr lang="de-DE" dirty="0" err="1" smtClean="0"/>
              <a:t>herramientas</a:t>
            </a:r>
            <a:r>
              <a:rPr lang="de-DE" dirty="0" smtClean="0"/>
              <a:t> </a:t>
            </a:r>
            <a:r>
              <a:rPr lang="de-DE" dirty="0" err="1" smtClean="0"/>
              <a:t>generales</a:t>
            </a:r>
            <a:r>
              <a:rPr lang="de-DE" dirty="0" smtClean="0"/>
              <a:t> (</a:t>
            </a:r>
            <a:r>
              <a:rPr lang="de-DE" dirty="0" err="1" smtClean="0"/>
              <a:t>intranet</a:t>
            </a:r>
            <a:r>
              <a:rPr lang="de-DE" dirty="0" smtClean="0"/>
              <a:t>, </a:t>
            </a:r>
            <a:r>
              <a:rPr lang="de-DE" dirty="0" err="1" smtClean="0"/>
              <a:t>sharepoint</a:t>
            </a:r>
            <a:r>
              <a:rPr lang="de-DE" dirty="0" smtClean="0"/>
              <a:t>, Lotus Notes Database, Access, SAP…)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761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NOMBRE DEL PROYECTO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chemeClr val="bg1"/>
                </a:solidFill>
              </a:rPr>
              <a:t>Foto </a:t>
            </a:r>
            <a:r>
              <a:rPr lang="de-DE" dirty="0" err="1" smtClean="0">
                <a:solidFill>
                  <a:schemeClr val="bg1"/>
                </a:solidFill>
              </a:rPr>
              <a:t>representativa</a:t>
            </a:r>
            <a:r>
              <a:rPr lang="de-DE" dirty="0" smtClean="0">
                <a:solidFill>
                  <a:schemeClr val="bg1"/>
                </a:solidFill>
              </a:rPr>
              <a:t> del </a:t>
            </a:r>
            <a:r>
              <a:rPr lang="de-DE" dirty="0" err="1" smtClean="0">
                <a:solidFill>
                  <a:schemeClr val="bg1"/>
                </a:solidFill>
              </a:rPr>
              <a:t>Proyecto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de-DE" dirty="0" err="1" smtClean="0"/>
              <a:t>Descripción</a:t>
            </a:r>
            <a:r>
              <a:rPr lang="de-DE" dirty="0" smtClean="0"/>
              <a:t> </a:t>
            </a:r>
            <a:r>
              <a:rPr lang="de-DE" dirty="0" err="1" smtClean="0"/>
              <a:t>básica</a:t>
            </a:r>
            <a:r>
              <a:rPr lang="de-DE" dirty="0" smtClean="0"/>
              <a:t> del </a:t>
            </a:r>
            <a:r>
              <a:rPr lang="de-DE" dirty="0" err="1" smtClean="0"/>
              <a:t>proyecto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38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ALCANCE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Información</a:t>
            </a:r>
            <a:r>
              <a:rPr lang="de-DE" dirty="0" smtClean="0"/>
              <a:t> </a:t>
            </a:r>
            <a:r>
              <a:rPr lang="de-DE" dirty="0" err="1" smtClean="0"/>
              <a:t>detallada</a:t>
            </a:r>
            <a:r>
              <a:rPr lang="de-DE" dirty="0" smtClean="0"/>
              <a:t> </a:t>
            </a:r>
            <a:r>
              <a:rPr lang="de-DE" dirty="0" err="1" smtClean="0"/>
              <a:t>sobre</a:t>
            </a:r>
            <a:r>
              <a:rPr lang="de-DE" dirty="0" smtClean="0"/>
              <a:t> </a:t>
            </a:r>
            <a:r>
              <a:rPr lang="de-DE" dirty="0" err="1" smtClean="0"/>
              <a:t>el</a:t>
            </a:r>
            <a:r>
              <a:rPr lang="de-DE" dirty="0" smtClean="0"/>
              <a:t> </a:t>
            </a:r>
            <a:r>
              <a:rPr lang="de-DE" dirty="0" err="1" smtClean="0"/>
              <a:t>alcance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651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CONTRATO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Información</a:t>
            </a:r>
            <a:r>
              <a:rPr lang="de-DE" dirty="0" smtClean="0"/>
              <a:t> </a:t>
            </a:r>
            <a:r>
              <a:rPr lang="de-DE" dirty="0" err="1" smtClean="0"/>
              <a:t>detallada</a:t>
            </a:r>
            <a:r>
              <a:rPr lang="de-DE" dirty="0" smtClean="0"/>
              <a:t> </a:t>
            </a:r>
            <a:r>
              <a:rPr lang="de-DE" dirty="0" err="1" smtClean="0"/>
              <a:t>sobre</a:t>
            </a:r>
            <a:r>
              <a:rPr lang="de-DE" dirty="0" smtClean="0"/>
              <a:t> </a:t>
            </a:r>
            <a:r>
              <a:rPr lang="de-DE" dirty="0" err="1" smtClean="0"/>
              <a:t>el</a:t>
            </a:r>
            <a:r>
              <a:rPr lang="de-DE" dirty="0" smtClean="0"/>
              <a:t> </a:t>
            </a:r>
            <a:r>
              <a:rPr lang="de-DE" dirty="0" err="1" smtClean="0"/>
              <a:t>contrato</a:t>
            </a:r>
            <a:r>
              <a:rPr lang="de-DE" dirty="0" smtClean="0"/>
              <a:t>: </a:t>
            </a:r>
            <a:r>
              <a:rPr lang="de-DE" dirty="0" err="1" smtClean="0"/>
              <a:t>estructura</a:t>
            </a:r>
            <a:r>
              <a:rPr lang="de-DE" dirty="0" smtClean="0"/>
              <a:t> </a:t>
            </a:r>
            <a:r>
              <a:rPr lang="de-DE" dirty="0" err="1" smtClean="0"/>
              <a:t>contractual</a:t>
            </a:r>
            <a:r>
              <a:rPr lang="de-DE" dirty="0" smtClean="0"/>
              <a:t>, </a:t>
            </a:r>
            <a:r>
              <a:rPr lang="de-DE" dirty="0" err="1" smtClean="0"/>
              <a:t>condiciones</a:t>
            </a:r>
            <a:r>
              <a:rPr lang="de-DE" dirty="0" smtClean="0"/>
              <a:t> </a:t>
            </a:r>
            <a:r>
              <a:rPr lang="de-DE" dirty="0" err="1" smtClean="0"/>
              <a:t>especiales</a:t>
            </a:r>
            <a:r>
              <a:rPr lang="de-DE" dirty="0" smtClean="0"/>
              <a:t>, link </a:t>
            </a:r>
            <a:r>
              <a:rPr lang="de-DE" dirty="0" err="1" smtClean="0"/>
              <a:t>hacia</a:t>
            </a:r>
            <a:r>
              <a:rPr lang="de-DE" dirty="0" smtClean="0"/>
              <a:t> los </a:t>
            </a:r>
            <a:r>
              <a:rPr lang="de-DE" dirty="0" err="1" smtClean="0"/>
              <a:t>archivos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661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ACEPTACIÓN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Condiciones</a:t>
            </a:r>
            <a:r>
              <a:rPr lang="de-DE" dirty="0" smtClean="0"/>
              <a:t> de </a:t>
            </a:r>
            <a:r>
              <a:rPr lang="de-DE" dirty="0" err="1" smtClean="0"/>
              <a:t>aceptación</a:t>
            </a:r>
            <a:r>
              <a:rPr lang="de-DE" dirty="0" smtClean="0"/>
              <a:t> del </a:t>
            </a:r>
            <a:r>
              <a:rPr lang="de-DE" dirty="0" err="1" smtClean="0"/>
              <a:t>proyecto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578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GARANTÍA Y PENALIZACIONES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Condiciones</a:t>
            </a:r>
            <a:r>
              <a:rPr lang="de-DE" dirty="0" smtClean="0"/>
              <a:t> de </a:t>
            </a:r>
            <a:r>
              <a:rPr lang="de-DE" dirty="0" err="1" smtClean="0"/>
              <a:t>garantía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Posibles</a:t>
            </a:r>
            <a:r>
              <a:rPr lang="de-DE" dirty="0" smtClean="0"/>
              <a:t> </a:t>
            </a:r>
            <a:r>
              <a:rPr lang="de-DE" dirty="0" err="1" smtClean="0"/>
              <a:t>penalizaciones</a:t>
            </a:r>
            <a:r>
              <a:rPr lang="de-DE" dirty="0" smtClean="0"/>
              <a:t>, </a:t>
            </a:r>
            <a:r>
              <a:rPr lang="de-DE" dirty="0" err="1" smtClean="0"/>
              <a:t>por</a:t>
            </a:r>
            <a:r>
              <a:rPr lang="de-DE" dirty="0" smtClean="0"/>
              <a:t> </a:t>
            </a:r>
            <a:r>
              <a:rPr lang="de-DE" dirty="0" err="1" smtClean="0"/>
              <a:t>ejemplo</a:t>
            </a:r>
            <a:r>
              <a:rPr lang="de-DE" dirty="0" smtClean="0"/>
              <a:t> </a:t>
            </a:r>
            <a:r>
              <a:rPr lang="de-DE" dirty="0" err="1" smtClean="0"/>
              <a:t>por</a:t>
            </a:r>
            <a:r>
              <a:rPr lang="de-DE" dirty="0" smtClean="0"/>
              <a:t> </a:t>
            </a:r>
            <a:r>
              <a:rPr lang="de-DE" dirty="0" err="1" smtClean="0"/>
              <a:t>retraso</a:t>
            </a:r>
            <a:r>
              <a:rPr lang="de-DE" dirty="0" smtClean="0"/>
              <a:t> en </a:t>
            </a:r>
            <a:r>
              <a:rPr lang="de-DE" dirty="0" err="1" smtClean="0"/>
              <a:t>el</a:t>
            </a:r>
            <a:r>
              <a:rPr lang="de-DE" dirty="0" smtClean="0"/>
              <a:t> </a:t>
            </a:r>
            <a:r>
              <a:rPr lang="de-DE" dirty="0" err="1" smtClean="0"/>
              <a:t>plazo</a:t>
            </a:r>
            <a:r>
              <a:rPr lang="de-DE" dirty="0" smtClean="0"/>
              <a:t> de </a:t>
            </a:r>
            <a:r>
              <a:rPr lang="de-DE" dirty="0" err="1" smtClean="0"/>
              <a:t>entrega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05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COSTES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Información</a:t>
            </a:r>
            <a:r>
              <a:rPr lang="de-DE" dirty="0" smtClean="0"/>
              <a:t> </a:t>
            </a:r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sobre</a:t>
            </a:r>
            <a:r>
              <a:rPr lang="de-DE" dirty="0" smtClean="0"/>
              <a:t> </a:t>
            </a:r>
            <a:r>
              <a:rPr lang="de-DE" dirty="0" err="1" smtClean="0"/>
              <a:t>el</a:t>
            </a:r>
            <a:r>
              <a:rPr lang="de-DE" dirty="0" smtClean="0"/>
              <a:t> </a:t>
            </a:r>
            <a:r>
              <a:rPr lang="de-DE" dirty="0" err="1" smtClean="0"/>
              <a:t>precio</a:t>
            </a:r>
            <a:r>
              <a:rPr lang="de-DE" dirty="0" smtClean="0"/>
              <a:t> del </a:t>
            </a:r>
            <a:r>
              <a:rPr lang="de-DE" dirty="0" err="1" smtClean="0"/>
              <a:t>proyecto</a:t>
            </a:r>
            <a:r>
              <a:rPr lang="de-DE" dirty="0" smtClean="0"/>
              <a:t>, </a:t>
            </a:r>
            <a:r>
              <a:rPr lang="de-DE" dirty="0" err="1" smtClean="0"/>
              <a:t>el</a:t>
            </a:r>
            <a:r>
              <a:rPr lang="de-DE" dirty="0" smtClean="0"/>
              <a:t> </a:t>
            </a:r>
            <a:r>
              <a:rPr lang="de-DE" dirty="0" err="1" smtClean="0"/>
              <a:t>margen</a:t>
            </a:r>
            <a:r>
              <a:rPr lang="de-DE" dirty="0" smtClean="0"/>
              <a:t> de </a:t>
            </a:r>
            <a:r>
              <a:rPr lang="de-DE" dirty="0" err="1" smtClean="0"/>
              <a:t>venta</a:t>
            </a:r>
            <a:r>
              <a:rPr lang="de-DE" dirty="0" smtClean="0"/>
              <a:t>, etc.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16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PLAZOS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Diagrama</a:t>
            </a:r>
            <a:r>
              <a:rPr lang="de-DE" dirty="0" smtClean="0"/>
              <a:t> de Gantt </a:t>
            </a:r>
            <a:r>
              <a:rPr lang="de-DE" dirty="0" err="1" smtClean="0"/>
              <a:t>con</a:t>
            </a:r>
            <a:r>
              <a:rPr lang="de-DE" dirty="0" smtClean="0"/>
              <a:t> los </a:t>
            </a:r>
            <a:r>
              <a:rPr lang="de-DE" dirty="0" err="1" smtClean="0"/>
              <a:t>principales</a:t>
            </a:r>
            <a:r>
              <a:rPr lang="de-DE" dirty="0" smtClean="0"/>
              <a:t> </a:t>
            </a:r>
            <a:r>
              <a:rPr lang="de-DE" dirty="0" err="1" smtClean="0"/>
              <a:t>hitos</a:t>
            </a:r>
            <a:r>
              <a:rPr lang="de-DE" dirty="0" smtClean="0"/>
              <a:t> y </a:t>
            </a:r>
            <a:r>
              <a:rPr lang="de-DE" dirty="0" err="1" smtClean="0"/>
              <a:t>actividades</a:t>
            </a:r>
            <a:r>
              <a:rPr lang="de-DE" dirty="0" smtClean="0"/>
              <a:t> (</a:t>
            </a:r>
            <a:r>
              <a:rPr lang="de-DE" dirty="0" err="1" smtClean="0"/>
              <a:t>máximo</a:t>
            </a:r>
            <a:r>
              <a:rPr lang="de-DE" dirty="0" smtClean="0"/>
              <a:t> dos </a:t>
            </a:r>
            <a:r>
              <a:rPr lang="de-DE" dirty="0" err="1" smtClean="0"/>
              <a:t>páginas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r>
              <a:rPr lang="de-DE" dirty="0" smtClean="0"/>
              <a:t>Link </a:t>
            </a:r>
            <a:r>
              <a:rPr lang="de-DE" dirty="0" err="1" smtClean="0"/>
              <a:t>hacia</a:t>
            </a:r>
            <a:r>
              <a:rPr lang="de-DE" dirty="0" smtClean="0"/>
              <a:t> </a:t>
            </a:r>
            <a:r>
              <a:rPr lang="de-DE" dirty="0" err="1" smtClean="0"/>
              <a:t>el</a:t>
            </a:r>
            <a:r>
              <a:rPr lang="de-DE" dirty="0" smtClean="0"/>
              <a:t> </a:t>
            </a:r>
            <a:r>
              <a:rPr lang="de-DE" dirty="0" err="1" smtClean="0"/>
              <a:t>cronograma</a:t>
            </a:r>
            <a:r>
              <a:rPr lang="de-DE" dirty="0" smtClean="0"/>
              <a:t> del </a:t>
            </a:r>
            <a:r>
              <a:rPr lang="de-DE" dirty="0" err="1" smtClean="0"/>
              <a:t>proyecto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74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266</Words>
  <Application>Microsoft Office PowerPoint</Application>
  <PresentationFormat>Widescreen</PresentationFormat>
  <Paragraphs>45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Tw Cen MT</vt:lpstr>
      <vt:lpstr>Tw Cen MT Condensed</vt:lpstr>
      <vt:lpstr>Wingdings 3</vt:lpstr>
      <vt:lpstr>Office Theme</vt:lpstr>
      <vt:lpstr>Integral</vt:lpstr>
      <vt:lpstr>NOMBRE DEL PROYECTO</vt:lpstr>
      <vt:lpstr>NOMBRE DE LA COMPAñIA / DEPARTAMENTO</vt:lpstr>
      <vt:lpstr>NOMBRE DEL PROYECTO</vt:lpstr>
      <vt:lpstr>ALCANCE</vt:lpstr>
      <vt:lpstr>CONTRATO</vt:lpstr>
      <vt:lpstr>ACEPTACIÓN</vt:lpstr>
      <vt:lpstr>GARANTÍA Y PENALIZACIONES</vt:lpstr>
      <vt:lpstr>COSTES</vt:lpstr>
      <vt:lpstr>PLAZOS</vt:lpstr>
      <vt:lpstr>STAKEHOLDERS</vt:lpstr>
      <vt:lpstr>ORGANIGRAMA</vt:lpstr>
      <vt:lpstr>COMUNICACIONES</vt:lpstr>
      <vt:lpstr>HERRAMIENTAS</vt:lpstr>
      <vt:lpstr>REUNIONES</vt:lpstr>
      <vt:lpstr>DOCUMENTACIÓN</vt:lpstr>
      <vt:lpstr>RIESGOS Y OPORTUNIDADES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2017-05-04T10:16:19Z</dcterms:created>
  <dcterms:modified xsi:type="dcterms:W3CDTF">2017-05-04T10:16:34Z</dcterms:modified>
</cp:coreProperties>
</file>